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" name="Google Shape;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h772c02fe8c203c55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h772c02fe8c203c5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pic>
        <p:nvPicPr>
          <p:cNvPr id="11" name="Google Shape;11;p2" title="Red geométrica sutil sobre fondo azul marino.png"/>
          <p:cNvPicPr preferRelativeResize="0"/>
          <p:nvPr/>
        </p:nvPicPr>
        <p:blipFill rotWithShape="1">
          <a:blip r:embed="rId2">
            <a:alphaModFix/>
          </a:blip>
          <a:srcRect b="0" l="0" r="15211" t="0"/>
          <a:stretch/>
        </p:blipFill>
        <p:spPr>
          <a:xfrm rot="-5400000">
            <a:off x="1985512" y="-2009086"/>
            <a:ext cx="5172974" cy="915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title="02 idet blanco y naranj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2650" y="271525"/>
            <a:ext cx="1691500" cy="10096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352425" y="428625"/>
            <a:ext cx="1529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3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IX JORNADAS IDET 2026</a:t>
            </a:r>
            <a:endParaRPr b="1" sz="13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" name="Google Shape;14;p2"/>
          <p:cNvSpPr/>
          <p:nvPr/>
        </p:nvSpPr>
        <p:spPr>
          <a:xfrm flipH="1">
            <a:off x="1882125" y="485775"/>
            <a:ext cx="13800" cy="43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5" name="Google Shape;15;p2"/>
          <p:cNvSpPr txBox="1"/>
          <p:nvPr/>
        </p:nvSpPr>
        <p:spPr>
          <a:xfrm>
            <a:off x="1945350" y="459225"/>
            <a:ext cx="231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1000">
                <a:solidFill>
                  <a:srgbClr val="FF9900"/>
                </a:solidFill>
                <a:latin typeface="Verdana"/>
                <a:ea typeface="Verdana"/>
                <a:cs typeface="Verdana"/>
                <a:sym typeface="Verdana"/>
              </a:rPr>
              <a:t>Territorios Eficientes: </a:t>
            </a:r>
            <a:endParaRPr b="1" sz="1000">
              <a:solidFill>
                <a:srgbClr val="FF99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Inteligencia espacial aplicada</a:t>
            </a:r>
            <a:endParaRPr b="1" sz="12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Google Shape;16;p2"/>
          <p:cNvSpPr/>
          <p:nvPr/>
        </p:nvSpPr>
        <p:spPr>
          <a:xfrm flipH="1" rot="-5400000">
            <a:off x="2405100" y="-911600"/>
            <a:ext cx="3300" cy="3951300"/>
          </a:xfrm>
          <a:prstGeom prst="rect">
            <a:avLst/>
          </a:prstGeom>
          <a:solidFill>
            <a:schemeClr val="lt1"/>
          </a:solidFill>
          <a:ln cap="flat" cmpd="sng" w="8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550" lIns="85550" spcFirstLastPara="1" rIns="85550" wrap="square" tIns="85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10">
              <a:solidFill>
                <a:srgbClr val="001D44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 title="fondo-01-0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226276" cy="523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 title="01 idet azul y naranj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9750" y="258075"/>
            <a:ext cx="1714500" cy="102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/>
        </p:nvSpPr>
        <p:spPr>
          <a:xfrm>
            <a:off x="651575" y="563913"/>
            <a:ext cx="14316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85550" lIns="85550" spcFirstLastPara="1" rIns="85550" wrap="square" tIns="855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1217">
                <a:solidFill>
                  <a:srgbClr val="001D44"/>
                </a:solidFill>
                <a:latin typeface="Verdana"/>
                <a:ea typeface="Verdana"/>
                <a:cs typeface="Verdana"/>
                <a:sym typeface="Verdana"/>
              </a:rPr>
              <a:t>IX JORNADAS IDET 2026</a:t>
            </a:r>
            <a:endParaRPr b="1" sz="1217">
              <a:solidFill>
                <a:srgbClr val="001D4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3"/>
          <p:cNvSpPr/>
          <p:nvPr/>
        </p:nvSpPr>
        <p:spPr>
          <a:xfrm flipH="1">
            <a:off x="2016860" y="617397"/>
            <a:ext cx="12900" cy="411300"/>
          </a:xfrm>
          <a:prstGeom prst="rect">
            <a:avLst/>
          </a:prstGeom>
          <a:solidFill>
            <a:srgbClr val="001D44"/>
          </a:solidFill>
          <a:ln cap="flat" cmpd="sng" w="8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550" lIns="85550" spcFirstLastPara="1" rIns="85550" wrap="square" tIns="85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10">
              <a:solidFill>
                <a:srgbClr val="001D44"/>
              </a:solidFill>
              <a:highlight>
                <a:schemeClr val="lt1"/>
              </a:highlight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2076015" y="592550"/>
            <a:ext cx="21699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85550" lIns="85550" spcFirstLastPara="1" rIns="85550" wrap="square" tIns="855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936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Territorios Eficientes: </a:t>
            </a:r>
            <a:endParaRPr b="1" sz="936">
              <a:solidFill>
                <a:schemeClr val="accent4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6">
                <a:solidFill>
                  <a:srgbClr val="001D44"/>
                </a:solidFill>
                <a:latin typeface="Verdana"/>
                <a:ea typeface="Verdana"/>
                <a:cs typeface="Verdana"/>
                <a:sym typeface="Verdana"/>
              </a:rPr>
              <a:t>Inteligencia espacial aplicada</a:t>
            </a:r>
            <a:endParaRPr b="1" sz="1123">
              <a:solidFill>
                <a:srgbClr val="001D4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" name="Google Shape;23;p3"/>
          <p:cNvSpPr/>
          <p:nvPr/>
        </p:nvSpPr>
        <p:spPr>
          <a:xfrm flipH="1" rot="-5400000">
            <a:off x="2571750" y="-703425"/>
            <a:ext cx="12900" cy="3642000"/>
          </a:xfrm>
          <a:prstGeom prst="rect">
            <a:avLst/>
          </a:prstGeom>
          <a:solidFill>
            <a:srgbClr val="001D44"/>
          </a:solidFill>
          <a:ln cap="flat" cmpd="sng" w="8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550" lIns="85550" spcFirstLastPara="1" rIns="85550" wrap="square" tIns="85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10">
              <a:solidFill>
                <a:srgbClr val="001D44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/>
        </p:nvSpPr>
        <p:spPr>
          <a:xfrm>
            <a:off x="2590500" y="1939325"/>
            <a:ext cx="3369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500">
                <a:solidFill>
                  <a:schemeClr val="lt1"/>
                </a:solidFill>
              </a:rPr>
              <a:t>(TÍTULO PONENCIA)</a:t>
            </a:r>
            <a:endParaRPr b="1" sz="2500">
              <a:solidFill>
                <a:schemeClr val="lt1"/>
              </a:solidFill>
            </a:endParaRPr>
          </a:p>
        </p:txBody>
      </p:sp>
      <p:sp>
        <p:nvSpPr>
          <p:cNvPr id="29" name="Google Shape;29;p4"/>
          <p:cNvSpPr txBox="1"/>
          <p:nvPr/>
        </p:nvSpPr>
        <p:spPr>
          <a:xfrm>
            <a:off x="4382400" y="3845575"/>
            <a:ext cx="4132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100">
                <a:solidFill>
                  <a:schemeClr val="lt1"/>
                </a:solidFill>
              </a:rPr>
              <a:t>(Autores - Institución)</a:t>
            </a:r>
            <a:endParaRPr b="1" sz="2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